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Учащиеся 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учителя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Лист1!$A$2:$A$8</c:f>
              <c:strCache>
                <c:ptCount val="7"/>
                <c:pt idx="0">
                  <c:v>радостное</c:v>
                </c:pt>
                <c:pt idx="1">
                  <c:v>спокойное</c:v>
                </c:pt>
                <c:pt idx="2">
                  <c:v>грустное</c:v>
                </c:pt>
                <c:pt idx="3">
                  <c:v>восторженное</c:v>
                </c:pt>
                <c:pt idx="4">
                  <c:v>приятное</c:v>
                </c:pt>
                <c:pt idx="5">
                  <c:v>тревожное</c:v>
                </c:pt>
                <c:pt idx="6">
                  <c:v>крайне не удовлетворенное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0.22</c:v>
                </c:pt>
                <c:pt idx="1">
                  <c:v>0.19</c:v>
                </c:pt>
                <c:pt idx="2">
                  <c:v>0.05</c:v>
                </c:pt>
                <c:pt idx="3">
                  <c:v>0.11</c:v>
                </c:pt>
                <c:pt idx="4">
                  <c:v>0.2</c:v>
                </c:pt>
                <c:pt idx="5">
                  <c:v>0.09</c:v>
                </c:pt>
                <c:pt idx="6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429312"/>
        <c:axId val="108431616"/>
        <c:axId val="0"/>
      </c:bar3DChart>
      <c:catAx>
        <c:axId val="108429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8431616"/>
        <c:crosses val="autoZero"/>
        <c:auto val="1"/>
        <c:lblAlgn val="ctr"/>
        <c:lblOffset val="100"/>
        <c:noMultiLvlLbl val="0"/>
      </c:catAx>
      <c:valAx>
        <c:axId val="1084316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8429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Учителя 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учителя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Лист1!$A$2:$A$8</c:f>
              <c:strCache>
                <c:ptCount val="7"/>
                <c:pt idx="0">
                  <c:v>радостное</c:v>
                </c:pt>
                <c:pt idx="1">
                  <c:v>спокойное</c:v>
                </c:pt>
                <c:pt idx="2">
                  <c:v>грустное</c:v>
                </c:pt>
                <c:pt idx="3">
                  <c:v>восторженное</c:v>
                </c:pt>
                <c:pt idx="4">
                  <c:v>приятное</c:v>
                </c:pt>
                <c:pt idx="5">
                  <c:v>тревожное</c:v>
                </c:pt>
                <c:pt idx="6">
                  <c:v>крайне не удовлетворенное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0.31</c:v>
                </c:pt>
                <c:pt idx="1">
                  <c:v>0.23</c:v>
                </c:pt>
                <c:pt idx="2">
                  <c:v>0</c:v>
                </c:pt>
                <c:pt idx="3">
                  <c:v>0</c:v>
                </c:pt>
                <c:pt idx="4">
                  <c:v>0.08</c:v>
                </c:pt>
                <c:pt idx="5">
                  <c:v>0.15</c:v>
                </c:pt>
                <c:pt idx="6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826496"/>
        <c:axId val="38114048"/>
        <c:axId val="0"/>
      </c:bar3DChart>
      <c:catAx>
        <c:axId val="3682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38114048"/>
        <c:crosses val="autoZero"/>
        <c:auto val="1"/>
        <c:lblAlgn val="ctr"/>
        <c:lblOffset val="100"/>
        <c:noMultiLvlLbl val="0"/>
      </c:catAx>
      <c:valAx>
        <c:axId val="381140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682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Учащиеся 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учителя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Лист1!$A$2:$A$8</c:f>
              <c:strCache>
                <c:ptCount val="7"/>
                <c:pt idx="0">
                  <c:v>радостное</c:v>
                </c:pt>
                <c:pt idx="1">
                  <c:v>спокойное</c:v>
                </c:pt>
                <c:pt idx="2">
                  <c:v>грустное</c:v>
                </c:pt>
                <c:pt idx="3">
                  <c:v>восторженное</c:v>
                </c:pt>
                <c:pt idx="4">
                  <c:v>приятное</c:v>
                </c:pt>
                <c:pt idx="5">
                  <c:v>тревожное</c:v>
                </c:pt>
                <c:pt idx="6">
                  <c:v>крайне не удовлетворенное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0.28000000000000003</c:v>
                </c:pt>
                <c:pt idx="1">
                  <c:v>0.15</c:v>
                </c:pt>
                <c:pt idx="2">
                  <c:v>0.14000000000000001</c:v>
                </c:pt>
                <c:pt idx="3">
                  <c:v>0.1</c:v>
                </c:pt>
                <c:pt idx="4">
                  <c:v>0.1</c:v>
                </c:pt>
                <c:pt idx="5">
                  <c:v>0.05</c:v>
                </c:pt>
                <c:pt idx="6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6077184"/>
        <c:axId val="126492672"/>
        <c:axId val="0"/>
      </c:bar3DChart>
      <c:catAx>
        <c:axId val="1260771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6492672"/>
        <c:crosses val="autoZero"/>
        <c:auto val="1"/>
        <c:lblAlgn val="ctr"/>
        <c:lblOffset val="100"/>
        <c:noMultiLvlLbl val="0"/>
      </c:catAx>
      <c:valAx>
        <c:axId val="1264926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6077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Учителя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учителя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1"/>
              </a:solidFill>
            </c:spPr>
          </c:dPt>
          <c:cat>
            <c:strRef>
              <c:f>Лист1!$A$2:$A$8</c:f>
              <c:strCache>
                <c:ptCount val="7"/>
                <c:pt idx="0">
                  <c:v>радостное</c:v>
                </c:pt>
                <c:pt idx="1">
                  <c:v>спокойное</c:v>
                </c:pt>
                <c:pt idx="2">
                  <c:v>грустное</c:v>
                </c:pt>
                <c:pt idx="3">
                  <c:v>восторженное</c:v>
                </c:pt>
                <c:pt idx="4">
                  <c:v>приятное</c:v>
                </c:pt>
                <c:pt idx="5">
                  <c:v>тревожное</c:v>
                </c:pt>
                <c:pt idx="6">
                  <c:v>крайне не удовлетворенное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</c:v>
                </c:pt>
                <c:pt idx="1">
                  <c:v>0.27</c:v>
                </c:pt>
                <c:pt idx="2">
                  <c:v>0</c:v>
                </c:pt>
                <c:pt idx="3">
                  <c:v>0.09</c:v>
                </c:pt>
                <c:pt idx="4">
                  <c:v>0.09</c:v>
                </c:pt>
                <c:pt idx="5">
                  <c:v>0.18</c:v>
                </c:pt>
                <c:pt idx="6">
                  <c:v>0.37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113280"/>
        <c:axId val="38169216"/>
        <c:axId val="0"/>
      </c:bar3DChart>
      <c:catAx>
        <c:axId val="38113280"/>
        <c:scaling>
          <c:orientation val="minMax"/>
        </c:scaling>
        <c:delete val="0"/>
        <c:axPos val="b"/>
        <c:majorTickMark val="out"/>
        <c:minorTickMark val="none"/>
        <c:tickLblPos val="nextTo"/>
        <c:crossAx val="38169216"/>
        <c:crosses val="autoZero"/>
        <c:auto val="1"/>
        <c:lblAlgn val="ctr"/>
        <c:lblOffset val="100"/>
        <c:noMultiLvlLbl val="0"/>
      </c:catAx>
      <c:valAx>
        <c:axId val="381692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113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7158" y="285728"/>
            <a:ext cx="8501122" cy="6215106"/>
          </a:xfrm>
          <a:prstGeom prst="roundRect">
            <a:avLst>
              <a:gd name="adj" fmla="val 9106"/>
            </a:avLst>
          </a:prstGeom>
          <a:noFill/>
          <a:ln>
            <a:solidFill>
              <a:srgbClr val="57D3FF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0_75c96_b715e7d3_XL.jpeg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363" t="8363"/>
          <a:stretch>
            <a:fillRect/>
          </a:stretch>
        </p:blipFill>
        <p:spPr>
          <a:xfrm>
            <a:off x="71406" y="71414"/>
            <a:ext cx="2000264" cy="20002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885E0-B8A2-47C9-A2C0-78A0C97651DA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A5540-DCB6-433F-AAD0-351308AD25A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Результаты акции                          «Радуга настроения»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6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B050"/>
                </a:solidFill>
              </a:rPr>
              <a:t>Начало дня</a:t>
            </a:r>
            <a:endParaRPr lang="ru-RU" sz="7200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638232"/>
              </p:ext>
            </p:extLst>
          </p:nvPr>
        </p:nvGraphicFramePr>
        <p:xfrm>
          <a:off x="179512" y="1268760"/>
          <a:ext cx="8964488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5451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783667"/>
              </p:ext>
            </p:extLst>
          </p:nvPr>
        </p:nvGraphicFramePr>
        <p:xfrm>
          <a:off x="609600" y="476672"/>
          <a:ext cx="8229600" cy="5801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197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smtClean="0">
                <a:solidFill>
                  <a:srgbClr val="002060"/>
                </a:solidFill>
              </a:rPr>
              <a:t>После 6-го </a:t>
            </a:r>
            <a:r>
              <a:rPr lang="ru-RU" sz="6000" b="1" dirty="0" smtClean="0">
                <a:solidFill>
                  <a:srgbClr val="002060"/>
                </a:solidFill>
              </a:rPr>
              <a:t>урока</a:t>
            </a:r>
            <a:endParaRPr lang="ru-RU" sz="6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4896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9814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43752"/>
              </p:ext>
            </p:extLst>
          </p:nvPr>
        </p:nvGraphicFramePr>
        <p:xfrm>
          <a:off x="457200" y="476672"/>
          <a:ext cx="8229600" cy="56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5751484"/>
      </p:ext>
    </p:extLst>
  </p:cSld>
  <p:clrMapOvr>
    <a:masterClrMapping/>
  </p:clrMapOvr>
</p:sld>
</file>

<file path=ppt/theme/theme1.xml><?xml version="1.0" encoding="utf-8"?>
<a:theme xmlns:a="http://schemas.openxmlformats.org/drawingml/2006/main" name="радуг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Презентация2</Template>
  <TotalTime>57</TotalTime>
  <Words>15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радуга</vt:lpstr>
      <vt:lpstr>Результаты акции                          «Радуга настроения»</vt:lpstr>
      <vt:lpstr>Начало дня</vt:lpstr>
      <vt:lpstr>Презентация PowerPoint</vt:lpstr>
      <vt:lpstr>После 6-го урока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акции                          «Радуга настроения»</dc:title>
  <dc:creator>User</dc:creator>
  <cp:lastModifiedBy>User</cp:lastModifiedBy>
  <cp:revision>5</cp:revision>
  <dcterms:created xsi:type="dcterms:W3CDTF">2013-01-14T17:05:29Z</dcterms:created>
  <dcterms:modified xsi:type="dcterms:W3CDTF">2013-01-14T18:03:06Z</dcterms:modified>
</cp:coreProperties>
</file>