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2" r:id="rId2"/>
    <p:sldMasterId id="2147483856" r:id="rId3"/>
    <p:sldMasterId id="2147483868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500174"/>
            <a:ext cx="510064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714752"/>
            <a:ext cx="51863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3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9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84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2483768" y="1052736"/>
            <a:ext cx="5976664" cy="3312368"/>
          </a:xfrm>
          <a:prstGeom prst="horizontalScroll">
            <a:avLst/>
          </a:prstGeom>
          <a:solidFill>
            <a:schemeClr val="accent6">
              <a:lumMod val="75000"/>
              <a:alpha val="79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4" y="2562934"/>
            <a:ext cx="2488081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1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8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03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75" y="571500"/>
            <a:ext cx="56435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atin typeface="Monotype Corsiva" pitchFamily="66" charset="0"/>
              </a:rPr>
              <a:t>Сегодня на уроке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1928802"/>
            <a:ext cx="560071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571876"/>
            <a:ext cx="514353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8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23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96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07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50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75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17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29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736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76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16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19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27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58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4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40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62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32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09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04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81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33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2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0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3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0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5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4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1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88032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Интеллектуальный </a:t>
            </a:r>
            <a:br>
              <a:rPr lang="ru-RU" sz="7200" dirty="0" smtClean="0"/>
            </a:br>
            <a:r>
              <a:rPr lang="ru-RU" sz="7200" dirty="0" smtClean="0"/>
              <a:t>марафон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886200"/>
            <a:ext cx="576064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Было бы лучше, если бы людей учили не тому, что думать, а как думать.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Г.К. Лихтенберг 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04664"/>
          <a:ext cx="8229600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29600" cy="5976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6408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М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П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</a:tr>
              <a:tr h="66408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Д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Ф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Е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Р</a:t>
                      </a:r>
                      <a:endParaRPr lang="ru-RU" sz="3600" b="1" dirty="0"/>
                    </a:p>
                  </a:txBody>
                  <a:tcPr/>
                </a:tc>
              </a:tr>
              <a:tr h="66408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Д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Р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Р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Т</a:t>
                      </a:r>
                      <a:endParaRPr lang="ru-RU" sz="3600" b="1" dirty="0"/>
                    </a:p>
                  </a:txBody>
                  <a:tcPr/>
                </a:tc>
              </a:tr>
              <a:tr h="66408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М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К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Л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Ы</a:t>
                      </a:r>
                      <a:endParaRPr lang="ru-RU" sz="3600" b="1" dirty="0"/>
                    </a:p>
                  </a:txBody>
                  <a:tcPr/>
                </a:tc>
              </a:tr>
              <a:tr h="66408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У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Р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Л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В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Д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Ш</a:t>
                      </a:r>
                      <a:endParaRPr lang="ru-RU" sz="3600" b="1" dirty="0"/>
                    </a:p>
                  </a:txBody>
                  <a:tcPr/>
                </a:tc>
              </a:tr>
              <a:tr h="66408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Р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Е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Й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Р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</a:t>
                      </a:r>
                      <a:endParaRPr lang="ru-RU" sz="3600" b="1" dirty="0"/>
                    </a:p>
                  </a:txBody>
                  <a:tcPr/>
                </a:tc>
              </a:tr>
              <a:tr h="66408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Т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М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Л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Е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Б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</a:tr>
              <a:tr h="66408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В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Л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Г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П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</a:tr>
              <a:tr h="66408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У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М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У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Д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Р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Ь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Я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858218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7300" b="0" dirty="0" smtClean="0">
                <a:ln>
                  <a:noFill/>
                </a:ln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7300" b="0" dirty="0" smtClean="0">
                <a:ln>
                  <a:noFill/>
                </a:ln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7300" b="0" dirty="0" smtClean="0">
                <a:ln>
                  <a:noFill/>
                </a:ln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Зубоврачебный </a:t>
            </a:r>
            <a:r>
              <a:rPr lang="ru-RU" sz="7300" b="0" dirty="0">
                <a:ln>
                  <a:noFill/>
                </a:ln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кабинет</a:t>
            </a:r>
            <a:r>
              <a:rPr lang="ru-RU" sz="8800" b="0" dirty="0">
                <a:ln>
                  <a:noFill/>
                </a:ln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8800" b="0" dirty="0">
                <a:ln>
                  <a:noFill/>
                </a:ln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6085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8800" dirty="0" smtClean="0"/>
          </a:p>
        </p:txBody>
      </p:sp>
      <p:pic>
        <p:nvPicPr>
          <p:cNvPr id="1026" name="Picture 2" descr="C:\Users\User\Desktop\dentist_patient_nightmar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324036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sto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0927"/>
            <a:ext cx="1811617" cy="14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резентация ДОСКА НА ГЕОГРАФИЧ КАРТ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55</TotalTime>
  <Words>128</Words>
  <Application>Microsoft Office PowerPoint</Application>
  <PresentationFormat>Экран (4:3)</PresentationFormat>
  <Paragraphs>110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Тема3</vt:lpstr>
      <vt:lpstr>Тема1</vt:lpstr>
      <vt:lpstr>Презентация ДОСКА НА ГЕОГРАФИЧ КАРТЕ</vt:lpstr>
      <vt:lpstr>Тема4</vt:lpstr>
      <vt:lpstr>Интеллектуальный  марафон</vt:lpstr>
      <vt:lpstr>Презентация PowerPoint</vt:lpstr>
      <vt:lpstr>Презентация PowerPoint</vt:lpstr>
      <vt:lpstr> Зубоврачебный кабинет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Интеллектуальный  марафон</dc:title>
  <dc:creator>у</dc:creator>
  <cp:lastModifiedBy>User</cp:lastModifiedBy>
  <cp:revision>8</cp:revision>
  <dcterms:created xsi:type="dcterms:W3CDTF">2013-01-16T08:28:14Z</dcterms:created>
  <dcterms:modified xsi:type="dcterms:W3CDTF">2013-01-16T17:07:21Z</dcterms:modified>
</cp:coreProperties>
</file>